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9" r:id="rId1"/>
  </p:sldMasterIdLst>
  <p:notesMasterIdLst>
    <p:notesMasterId r:id="rId4"/>
  </p:notesMasterIdLst>
  <p:sldIdLst>
    <p:sldId id="328" r:id="rId2"/>
    <p:sldId id="329" r:id="rId3"/>
  </p:sldIdLst>
  <p:sldSz cx="10972800" cy="61722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FC435F-88B0-43B8-B12E-1369089B56C0}">
  <a:tblStyle styleId="{5FFC435F-88B0-43B8-B12E-1369089B56C0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TxStyle/>
      <a:tcStyle>
        <a:tcBdr/>
        <a:fill>
          <a:solidFill>
            <a:srgbClr val="CA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197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" name="Shape 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10200" y="164323"/>
            <a:ext cx="1193800" cy="41828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6766561" y="3730754"/>
            <a:ext cx="4218604" cy="2458266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026" y="5451435"/>
            <a:ext cx="4950142" cy="738186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sz="1260"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sz="1260"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sz="126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3040" y="525780"/>
            <a:ext cx="7863840" cy="1800226"/>
          </a:xfrm>
        </p:spPr>
        <p:txBody>
          <a:bodyPr>
            <a:normAutofit/>
          </a:bodyPr>
          <a:lstStyle>
            <a:lvl1pPr>
              <a:defRPr sz="486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3040" y="2354580"/>
            <a:ext cx="7863840" cy="157734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520" cap="all" spc="180" baseline="0">
                <a:solidFill>
                  <a:schemeClr val="accent1"/>
                </a:solidFill>
              </a:defRPr>
            </a:lvl1pPr>
            <a:lvl2pPr marL="5485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6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2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8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728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301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55280" y="525780"/>
            <a:ext cx="2468880" cy="5029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525780"/>
            <a:ext cx="6675120" cy="50292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64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385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6766561" y="3730754"/>
            <a:ext cx="4218604" cy="2458266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1988821"/>
            <a:ext cx="8046720" cy="2487902"/>
          </a:xfrm>
        </p:spPr>
        <p:txBody>
          <a:bodyPr anchor="b">
            <a:normAutofit/>
          </a:bodyPr>
          <a:lstStyle>
            <a:lvl1pPr algn="l">
              <a:defRPr sz="486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4456140"/>
            <a:ext cx="6364224" cy="109884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520" cap="all" spc="180" baseline="0">
                <a:solidFill>
                  <a:schemeClr val="accent1"/>
                </a:solidFill>
              </a:defRPr>
            </a:lvl1pPr>
            <a:lvl2pPr marL="548544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08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645632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4pPr>
            <a:lvl5pPr marL="2194176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5pPr>
            <a:lvl6pPr marL="2742720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6pPr>
            <a:lvl7pPr marL="3291264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7pPr>
            <a:lvl8pPr marL="3839808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8pPr>
            <a:lvl9pPr marL="4388352" indent="0">
              <a:buNone/>
              <a:defRPr sz="17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956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1" y="1536192"/>
            <a:ext cx="4572000" cy="4018788"/>
          </a:xfrm>
        </p:spPr>
        <p:txBody>
          <a:bodyPr>
            <a:normAutofit/>
          </a:bodyPr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2161" y="1536192"/>
            <a:ext cx="4572000" cy="4018788"/>
          </a:xfrm>
        </p:spPr>
        <p:txBody>
          <a:bodyPr>
            <a:normAutofit/>
          </a:bodyPr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633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31620"/>
            <a:ext cx="4575658" cy="82296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520" b="0" cap="all" spc="180" baseline="0">
                <a:solidFill>
                  <a:schemeClr val="accent1"/>
                </a:solidFill>
              </a:defRPr>
            </a:lvl1pPr>
            <a:lvl2pPr marL="548544" indent="0">
              <a:buNone/>
              <a:defRPr sz="2430" b="1"/>
            </a:lvl2pPr>
            <a:lvl3pPr marL="1097088" indent="0">
              <a:buNone/>
              <a:defRPr sz="2160" b="1"/>
            </a:lvl3pPr>
            <a:lvl4pPr marL="1645632" indent="0">
              <a:buNone/>
              <a:defRPr sz="1890" b="1"/>
            </a:lvl4pPr>
            <a:lvl5pPr marL="2194176" indent="0">
              <a:buNone/>
              <a:defRPr sz="1890" b="1"/>
            </a:lvl5pPr>
            <a:lvl6pPr marL="2742720" indent="0">
              <a:buNone/>
              <a:defRPr sz="1890" b="1"/>
            </a:lvl6pPr>
            <a:lvl7pPr marL="3291264" indent="0">
              <a:buNone/>
              <a:defRPr sz="1890" b="1"/>
            </a:lvl7pPr>
            <a:lvl8pPr marL="3839808" indent="0">
              <a:buNone/>
              <a:defRPr sz="1890" b="1"/>
            </a:lvl8pPr>
            <a:lvl9pPr marL="4388352" indent="0">
              <a:buNone/>
              <a:defRPr sz="189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1" y="2446020"/>
            <a:ext cx="4572000" cy="3108960"/>
          </a:xfrm>
        </p:spPr>
        <p:txBody>
          <a:bodyPr>
            <a:noAutofit/>
          </a:bodyPr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48502" y="1531620"/>
            <a:ext cx="4575658" cy="82296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520" b="0" cap="all" spc="180" baseline="0">
                <a:solidFill>
                  <a:schemeClr val="accent1"/>
                </a:solidFill>
              </a:defRPr>
            </a:lvl1pPr>
            <a:lvl2pPr marL="548544" indent="0">
              <a:buNone/>
              <a:defRPr sz="2430" b="1"/>
            </a:lvl2pPr>
            <a:lvl3pPr marL="1097088" indent="0">
              <a:buNone/>
              <a:defRPr sz="2160" b="1"/>
            </a:lvl3pPr>
            <a:lvl4pPr marL="1645632" indent="0">
              <a:buNone/>
              <a:defRPr sz="1890" b="1"/>
            </a:lvl4pPr>
            <a:lvl5pPr marL="2194176" indent="0">
              <a:buNone/>
              <a:defRPr sz="1890" b="1"/>
            </a:lvl5pPr>
            <a:lvl6pPr marL="2742720" indent="0">
              <a:buNone/>
              <a:defRPr sz="1890" b="1"/>
            </a:lvl6pPr>
            <a:lvl7pPr marL="3291264" indent="0">
              <a:buNone/>
              <a:defRPr sz="1890" b="1"/>
            </a:lvl7pPr>
            <a:lvl8pPr marL="3839808" indent="0">
              <a:buNone/>
              <a:defRPr sz="1890" b="1"/>
            </a:lvl8pPr>
            <a:lvl9pPr marL="4388352" indent="0">
              <a:buNone/>
              <a:defRPr sz="189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52161" y="2446020"/>
            <a:ext cx="4572000" cy="3108960"/>
          </a:xfrm>
        </p:spPr>
        <p:txBody>
          <a:bodyPr>
            <a:noAutofit/>
          </a:bodyPr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582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851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019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31620"/>
            <a:ext cx="3657600" cy="2194560"/>
          </a:xfrm>
        </p:spPr>
        <p:txBody>
          <a:bodyPr anchor="b">
            <a:normAutofit/>
          </a:bodyPr>
          <a:lstStyle>
            <a:lvl1pPr algn="l">
              <a:defRPr sz="2520" b="0" cap="all" spc="18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817620"/>
            <a:ext cx="3657600" cy="17373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548544" indent="0">
              <a:buNone/>
              <a:defRPr sz="1440"/>
            </a:lvl2pPr>
            <a:lvl3pPr marL="1097088" indent="0">
              <a:buNone/>
              <a:defRPr sz="1170"/>
            </a:lvl3pPr>
            <a:lvl4pPr marL="1645632" indent="0">
              <a:buNone/>
              <a:defRPr sz="1080"/>
            </a:lvl4pPr>
            <a:lvl5pPr marL="2194176" indent="0">
              <a:buNone/>
              <a:defRPr sz="1080"/>
            </a:lvl5pPr>
            <a:lvl6pPr marL="2742720" indent="0">
              <a:buNone/>
              <a:defRPr sz="1080"/>
            </a:lvl6pPr>
            <a:lvl7pPr marL="3291264" indent="0">
              <a:buNone/>
              <a:defRPr sz="1080"/>
            </a:lvl7pPr>
            <a:lvl8pPr marL="3839808" indent="0">
              <a:buNone/>
              <a:defRPr sz="1080"/>
            </a:lvl8pPr>
            <a:lvl9pPr marL="4388352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7760" y="525780"/>
            <a:ext cx="5486400" cy="5029200"/>
          </a:xfrm>
        </p:spPr>
        <p:txBody>
          <a:bodyPr>
            <a:normAutofit/>
          </a:bodyPr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008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31620"/>
            <a:ext cx="3657600" cy="2194560"/>
          </a:xfrm>
        </p:spPr>
        <p:txBody>
          <a:bodyPr anchor="b">
            <a:normAutofit/>
          </a:bodyPr>
          <a:lstStyle>
            <a:lvl1pPr algn="l">
              <a:defRPr sz="2520" b="0" cap="all" spc="18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3817620"/>
            <a:ext cx="3657600" cy="173736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548544" indent="0">
              <a:buNone/>
              <a:defRPr sz="1440"/>
            </a:lvl2pPr>
            <a:lvl3pPr marL="1097088" indent="0">
              <a:buNone/>
              <a:defRPr sz="1170"/>
            </a:lvl3pPr>
            <a:lvl4pPr marL="1645632" indent="0">
              <a:buNone/>
              <a:defRPr sz="1080"/>
            </a:lvl4pPr>
            <a:lvl5pPr marL="2194176" indent="0">
              <a:buNone/>
              <a:defRPr sz="1080"/>
            </a:lvl5pPr>
            <a:lvl6pPr marL="2742720" indent="0">
              <a:buNone/>
              <a:defRPr sz="1080"/>
            </a:lvl6pPr>
            <a:lvl7pPr marL="3291264" indent="0">
              <a:buNone/>
              <a:defRPr sz="1080"/>
            </a:lvl7pPr>
            <a:lvl8pPr marL="3839808" indent="0">
              <a:buNone/>
              <a:defRPr sz="1080"/>
            </a:lvl8pPr>
            <a:lvl9pPr marL="4388352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37760" y="525780"/>
            <a:ext cx="5486400" cy="50292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520"/>
            </a:lvl1pPr>
            <a:lvl2pPr marL="548544" indent="0">
              <a:buNone/>
              <a:defRPr sz="3330"/>
            </a:lvl2pPr>
            <a:lvl3pPr marL="1097088" indent="0">
              <a:buNone/>
              <a:defRPr sz="2880"/>
            </a:lvl3pPr>
            <a:lvl4pPr marL="1645632" indent="0">
              <a:buNone/>
              <a:defRPr sz="2430"/>
            </a:lvl4pPr>
            <a:lvl5pPr marL="2194176" indent="0">
              <a:buNone/>
              <a:defRPr sz="2430"/>
            </a:lvl5pPr>
            <a:lvl6pPr marL="2742720" indent="0">
              <a:buNone/>
              <a:defRPr sz="2430"/>
            </a:lvl6pPr>
            <a:lvl7pPr marL="3291264" indent="0">
              <a:buNone/>
              <a:defRPr sz="2430"/>
            </a:lvl7pPr>
            <a:lvl8pPr marL="3839808" indent="0">
              <a:buNone/>
              <a:defRPr sz="2430"/>
            </a:lvl8pPr>
            <a:lvl9pPr marL="4388352" indent="0">
              <a:buNone/>
              <a:defRPr sz="243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2/8/2019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776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4286" y="-2856"/>
            <a:ext cx="738186" cy="4706303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26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26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126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1" y="247174"/>
            <a:ext cx="9326880" cy="1101567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1" y="1531617"/>
            <a:ext cx="9326880" cy="4016045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5720717"/>
            <a:ext cx="2011680" cy="32861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2/8/2019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8960" y="5720717"/>
            <a:ext cx="4754880" cy="32861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09761" y="5720717"/>
            <a:ext cx="914400" cy="32861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18978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097088" rtl="0" eaLnBrk="1" latinLnBrk="0" hangingPunct="1">
        <a:lnSpc>
          <a:spcPct val="90000"/>
        </a:lnSpc>
        <a:spcBef>
          <a:spcPct val="0"/>
        </a:spcBef>
        <a:buNone/>
        <a:defRPr sz="32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272" indent="-274272" algn="l" defTabSz="1097088" rtl="0" eaLnBrk="1" latinLnBrk="0" hangingPunct="1">
        <a:lnSpc>
          <a:spcPct val="90000"/>
        </a:lnSpc>
        <a:spcBef>
          <a:spcPts val="1440"/>
        </a:spcBef>
        <a:buClr>
          <a:schemeClr val="accent1"/>
        </a:buClr>
        <a:buSzPct val="100000"/>
        <a:buFont typeface="Arial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548544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822816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088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60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32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19904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176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468448" indent="-208446" algn="l" defTabSz="1097088" rtl="0" eaLnBrk="1" latinLnBrk="0" hangingPunct="1">
        <a:lnSpc>
          <a:spcPct val="90000"/>
        </a:lnSpc>
        <a:spcBef>
          <a:spcPts val="720"/>
        </a:spcBef>
        <a:buClr>
          <a:schemeClr val="accent1"/>
        </a:buClr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544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088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632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176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2720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264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39808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8352" algn="l" defTabSz="1097088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60000"/>
                <a:lumOff val="4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98424" y="247174"/>
            <a:ext cx="9324451" cy="1101567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Convolution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8715B4-1D4D-4FEA-964B-C2EDB9E09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431" y="1440180"/>
            <a:ext cx="5303939" cy="4016217"/>
          </a:xfrm>
        </p:spPr>
      </p:pic>
    </p:spTree>
    <p:extLst>
      <p:ext uri="{BB962C8B-B14F-4D97-AF65-F5344CB8AC3E}">
        <p14:creationId xmlns:p14="http://schemas.microsoft.com/office/powerpoint/2010/main" val="2611210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98424" y="247174"/>
            <a:ext cx="9324451" cy="1101567"/>
          </a:xfrm>
        </p:spPr>
        <p:txBody>
          <a:bodyPr/>
          <a:lstStyle/>
          <a:p>
            <a:br>
              <a:rPr lang="en-US" dirty="0"/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Sub-sampling/Pooling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42918D7-D855-4504-B04E-838C07AC3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090" y="2816061"/>
            <a:ext cx="2674620" cy="1491615"/>
          </a:xfrm>
        </p:spPr>
      </p:pic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8A47750A-16E9-4157-A4E5-4CC329CA709A}"/>
              </a:ext>
            </a:extLst>
          </p:cNvPr>
          <p:cNvSpPr txBox="1">
            <a:spLocks/>
          </p:cNvSpPr>
          <p:nvPr/>
        </p:nvSpPr>
        <p:spPr>
          <a:xfrm>
            <a:off x="1098424" y="1531618"/>
            <a:ext cx="9324451" cy="1101567"/>
          </a:xfrm>
          <a:prstGeom prst="rect">
            <a:avLst/>
          </a:prstGeom>
        </p:spPr>
        <p:txBody>
          <a:bodyPr vert="horz" lIns="109709" tIns="54854" rIns="109709" bIns="54854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272" indent="-274272" defTabSz="1097088">
              <a:spcBef>
                <a:spcPts val="1440"/>
              </a:spcBef>
              <a:buClr>
                <a:srgbClr val="009999"/>
              </a:buClr>
            </a:pPr>
            <a:r>
              <a:rPr lang="en-US" sz="1800" dirty="0">
                <a:solidFill>
                  <a:prstClr val="black"/>
                </a:solidFill>
                <a:latin typeface="Calibri"/>
              </a:rPr>
              <a:t>makes the feature maps smaller and thus reduces the number of parameters in the network</a:t>
            </a:r>
          </a:p>
          <a:p>
            <a:pPr marL="274272" indent="-274272" defTabSz="1097088">
              <a:spcBef>
                <a:spcPts val="1440"/>
              </a:spcBef>
              <a:buClr>
                <a:srgbClr val="009999"/>
              </a:buClr>
            </a:pPr>
            <a:r>
              <a:rPr lang="en-US" sz="1800" dirty="0">
                <a:solidFill>
                  <a:prstClr val="black"/>
                </a:solidFill>
                <a:latin typeface="Calibri"/>
              </a:rPr>
              <a:t>makes the network invariant to small distortions in the input image </a:t>
            </a:r>
          </a:p>
          <a:p>
            <a:pPr marL="274272" indent="-274272" defTabSz="1097088">
              <a:spcBef>
                <a:spcPts val="1440"/>
              </a:spcBef>
              <a:buClr>
                <a:srgbClr val="009999"/>
              </a:buClr>
            </a:pPr>
            <a:endParaRPr lang="en-US" sz="18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405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11</Words>
  <Application>Microsoft Office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Trebuchet MS</vt:lpstr>
      <vt:lpstr>Tech 16x9</vt:lpstr>
      <vt:lpstr>Convolution</vt:lpstr>
      <vt:lpstr> Sub-sampling/Pooling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DEMYSTIFIED</dc:title>
  <cp:lastModifiedBy>Nengli Lim</cp:lastModifiedBy>
  <cp:revision>13</cp:revision>
  <dcterms:modified xsi:type="dcterms:W3CDTF">2019-02-08T02:19:40Z</dcterms:modified>
</cp:coreProperties>
</file>